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18288000" cy="10287000"/>
  <p:notesSz cx="6858000" cy="9144000"/>
  <p:embeddedFontLst>
    <p:embeddedFont>
      <p:font typeface="Config Condensed Bold" panose="020B0604020202020204" charset="0"/>
      <p:regular r:id="rId3"/>
    </p:embeddedFont>
    <p:embeddedFont>
      <p:font typeface="League Spartan" panose="020B0604020202020204" charset="0"/>
      <p:regular r:id="rId4"/>
    </p:embeddedFont>
    <p:embeddedFont>
      <p:font typeface="Poppins Bold" panose="020B0604020202020204" charset="0"/>
      <p:regular r:id="rId5"/>
    </p:embeddedFont>
    <p:embeddedFont>
      <p:font typeface="Poppins Medium" panose="00000600000000000000" pitchFamily="2" charset="0"/>
      <p:regular r:id="rId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0" d="100"/>
          <a:sy n="60" d="100"/>
        </p:scale>
        <p:origin x="370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font" Target="fonts/font1.fntdata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5" Type="http://schemas.openxmlformats.org/officeDocument/2006/relationships/font" Target="fonts/font3.fntdata"/><Relationship Id="rId10" Type="http://schemas.openxmlformats.org/officeDocument/2006/relationships/tableStyles" Target="tableStyles.xml"/><Relationship Id="rId4" Type="http://schemas.openxmlformats.org/officeDocument/2006/relationships/font" Target="fonts/font2.fntdata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247617"/>
            <a:ext cx="18288000" cy="7894950"/>
          </a:xfrm>
          <a:custGeom>
            <a:avLst/>
            <a:gdLst/>
            <a:ahLst/>
            <a:cxnLst/>
            <a:rect l="l" t="t" r="r" b="b"/>
            <a:pathLst>
              <a:path w="18288000" h="7894950">
                <a:moveTo>
                  <a:pt x="0" y="0"/>
                </a:moveTo>
                <a:lnTo>
                  <a:pt x="18288000" y="0"/>
                </a:lnTo>
                <a:lnTo>
                  <a:pt x="18288000" y="7894950"/>
                </a:lnTo>
                <a:lnTo>
                  <a:pt x="0" y="78949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4000"/>
            </a:blip>
            <a:stretch>
              <a:fillRect l="-281" t="-30568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10020775"/>
            <a:ext cx="18288000" cy="237598"/>
            <a:chOff x="0" y="0"/>
            <a:chExt cx="4216346" cy="5477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16346" cy="54779"/>
            </a:xfrm>
            <a:custGeom>
              <a:avLst/>
              <a:gdLst/>
              <a:ahLst/>
              <a:cxnLst/>
              <a:rect l="l" t="t" r="r" b="b"/>
              <a:pathLst>
                <a:path w="4216346" h="54779">
                  <a:moveTo>
                    <a:pt x="0" y="0"/>
                  </a:moveTo>
                  <a:lnTo>
                    <a:pt x="4216346" y="0"/>
                  </a:lnTo>
                  <a:lnTo>
                    <a:pt x="4216346" y="54779"/>
                  </a:lnTo>
                  <a:lnTo>
                    <a:pt x="0" y="54779"/>
                  </a:lnTo>
                  <a:close/>
                </a:path>
              </a:pathLst>
            </a:custGeom>
            <a:solidFill>
              <a:srgbClr val="E84026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4216346" cy="1119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58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18265" y="6730561"/>
            <a:ext cx="5793741" cy="3271164"/>
            <a:chOff x="0" y="0"/>
            <a:chExt cx="1192128" cy="67307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92128" cy="673079"/>
            </a:xfrm>
            <a:custGeom>
              <a:avLst/>
              <a:gdLst/>
              <a:ahLst/>
              <a:cxnLst/>
              <a:rect l="l" t="t" r="r" b="b"/>
              <a:pathLst>
                <a:path w="1192128" h="673079">
                  <a:moveTo>
                    <a:pt x="0" y="0"/>
                  </a:moveTo>
                  <a:lnTo>
                    <a:pt x="1192128" y="0"/>
                  </a:lnTo>
                  <a:lnTo>
                    <a:pt x="1192128" y="673079"/>
                  </a:lnTo>
                  <a:lnTo>
                    <a:pt x="0" y="673079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192128" cy="7302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58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318265" y="2886396"/>
            <a:ext cx="5793741" cy="3351619"/>
            <a:chOff x="0" y="0"/>
            <a:chExt cx="1192128" cy="68963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192128" cy="689633"/>
            </a:xfrm>
            <a:custGeom>
              <a:avLst/>
              <a:gdLst/>
              <a:ahLst/>
              <a:cxnLst/>
              <a:rect l="l" t="t" r="r" b="b"/>
              <a:pathLst>
                <a:path w="1192128" h="689633">
                  <a:moveTo>
                    <a:pt x="0" y="0"/>
                  </a:moveTo>
                  <a:lnTo>
                    <a:pt x="1192128" y="0"/>
                  </a:lnTo>
                  <a:lnTo>
                    <a:pt x="1192128" y="689633"/>
                  </a:lnTo>
                  <a:lnTo>
                    <a:pt x="0" y="689633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-57150"/>
              <a:ext cx="1192128" cy="7467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58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318265" y="2485742"/>
            <a:ext cx="5793741" cy="400654"/>
            <a:chOff x="0" y="0"/>
            <a:chExt cx="1192128" cy="8243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192128" cy="82439"/>
            </a:xfrm>
            <a:custGeom>
              <a:avLst/>
              <a:gdLst/>
              <a:ahLst/>
              <a:cxnLst/>
              <a:rect l="l" t="t" r="r" b="b"/>
              <a:pathLst>
                <a:path w="1192128" h="82439">
                  <a:moveTo>
                    <a:pt x="0" y="0"/>
                  </a:moveTo>
                  <a:lnTo>
                    <a:pt x="1192128" y="0"/>
                  </a:lnTo>
                  <a:lnTo>
                    <a:pt x="1192128" y="82439"/>
                  </a:lnTo>
                  <a:lnTo>
                    <a:pt x="0" y="82439"/>
                  </a:lnTo>
                  <a:close/>
                </a:path>
              </a:pathLst>
            </a:custGeom>
            <a:solidFill>
              <a:srgbClr val="E84026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57150"/>
              <a:ext cx="1192128" cy="1395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58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318265" y="6285640"/>
            <a:ext cx="5793741" cy="400654"/>
            <a:chOff x="0" y="0"/>
            <a:chExt cx="1192128" cy="8243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192128" cy="82439"/>
            </a:xfrm>
            <a:custGeom>
              <a:avLst/>
              <a:gdLst/>
              <a:ahLst/>
              <a:cxnLst/>
              <a:rect l="l" t="t" r="r" b="b"/>
              <a:pathLst>
                <a:path w="1192128" h="82439">
                  <a:moveTo>
                    <a:pt x="0" y="0"/>
                  </a:moveTo>
                  <a:lnTo>
                    <a:pt x="1192128" y="0"/>
                  </a:lnTo>
                  <a:lnTo>
                    <a:pt x="1192128" y="82439"/>
                  </a:lnTo>
                  <a:lnTo>
                    <a:pt x="0" y="82439"/>
                  </a:lnTo>
                  <a:close/>
                </a:path>
              </a:pathLst>
            </a:custGeom>
            <a:solidFill>
              <a:srgbClr val="E84026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0" y="-57150"/>
              <a:ext cx="1192128" cy="1395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58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6224895" y="2886396"/>
            <a:ext cx="5827273" cy="7115329"/>
            <a:chOff x="0" y="0"/>
            <a:chExt cx="1199027" cy="146405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199027" cy="1464059"/>
            </a:xfrm>
            <a:custGeom>
              <a:avLst/>
              <a:gdLst/>
              <a:ahLst/>
              <a:cxnLst/>
              <a:rect l="l" t="t" r="r" b="b"/>
              <a:pathLst>
                <a:path w="1199027" h="1464059">
                  <a:moveTo>
                    <a:pt x="0" y="0"/>
                  </a:moveTo>
                  <a:lnTo>
                    <a:pt x="1199027" y="0"/>
                  </a:lnTo>
                  <a:lnTo>
                    <a:pt x="1199027" y="1464059"/>
                  </a:lnTo>
                  <a:lnTo>
                    <a:pt x="0" y="1464059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0" y="-57150"/>
              <a:ext cx="1199027" cy="15212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58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6224895" y="2485742"/>
            <a:ext cx="5827273" cy="400654"/>
            <a:chOff x="0" y="0"/>
            <a:chExt cx="1199027" cy="82439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199027" cy="82439"/>
            </a:xfrm>
            <a:custGeom>
              <a:avLst/>
              <a:gdLst/>
              <a:ahLst/>
              <a:cxnLst/>
              <a:rect l="l" t="t" r="r" b="b"/>
              <a:pathLst>
                <a:path w="1199027" h="82439">
                  <a:moveTo>
                    <a:pt x="0" y="0"/>
                  </a:moveTo>
                  <a:lnTo>
                    <a:pt x="1199027" y="0"/>
                  </a:lnTo>
                  <a:lnTo>
                    <a:pt x="1199027" y="82439"/>
                  </a:lnTo>
                  <a:lnTo>
                    <a:pt x="0" y="82439"/>
                  </a:lnTo>
                  <a:close/>
                </a:path>
              </a:pathLst>
            </a:custGeom>
            <a:solidFill>
              <a:srgbClr val="E84026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0" y="-57150"/>
              <a:ext cx="1199027" cy="1395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58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2166468" y="8000743"/>
            <a:ext cx="2896871" cy="2000982"/>
            <a:chOff x="0" y="0"/>
            <a:chExt cx="596064" cy="411725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596064" cy="411725"/>
            </a:xfrm>
            <a:custGeom>
              <a:avLst/>
              <a:gdLst/>
              <a:ahLst/>
              <a:cxnLst/>
              <a:rect l="l" t="t" r="r" b="b"/>
              <a:pathLst>
                <a:path w="596064" h="411725">
                  <a:moveTo>
                    <a:pt x="0" y="0"/>
                  </a:moveTo>
                  <a:lnTo>
                    <a:pt x="596064" y="0"/>
                  </a:lnTo>
                  <a:lnTo>
                    <a:pt x="596064" y="411725"/>
                  </a:lnTo>
                  <a:lnTo>
                    <a:pt x="0" y="411725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0" y="-57150"/>
              <a:ext cx="596064" cy="468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58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2166468" y="2905446"/>
            <a:ext cx="5793741" cy="4656544"/>
            <a:chOff x="0" y="0"/>
            <a:chExt cx="1192128" cy="958137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1192128" cy="958137"/>
            </a:xfrm>
            <a:custGeom>
              <a:avLst/>
              <a:gdLst/>
              <a:ahLst/>
              <a:cxnLst/>
              <a:rect l="l" t="t" r="r" b="b"/>
              <a:pathLst>
                <a:path w="1192128" h="958137">
                  <a:moveTo>
                    <a:pt x="0" y="0"/>
                  </a:moveTo>
                  <a:lnTo>
                    <a:pt x="1192128" y="0"/>
                  </a:lnTo>
                  <a:lnTo>
                    <a:pt x="1192128" y="958137"/>
                  </a:lnTo>
                  <a:lnTo>
                    <a:pt x="0" y="958137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0" y="-57150"/>
              <a:ext cx="1192128" cy="10152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58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2166468" y="2504792"/>
            <a:ext cx="5793741" cy="400654"/>
            <a:chOff x="0" y="0"/>
            <a:chExt cx="1192128" cy="82439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1192128" cy="82439"/>
            </a:xfrm>
            <a:custGeom>
              <a:avLst/>
              <a:gdLst/>
              <a:ahLst/>
              <a:cxnLst/>
              <a:rect l="l" t="t" r="r" b="b"/>
              <a:pathLst>
                <a:path w="1192128" h="82439">
                  <a:moveTo>
                    <a:pt x="0" y="0"/>
                  </a:moveTo>
                  <a:lnTo>
                    <a:pt x="1192128" y="0"/>
                  </a:lnTo>
                  <a:lnTo>
                    <a:pt x="1192128" y="82439"/>
                  </a:lnTo>
                  <a:lnTo>
                    <a:pt x="0" y="82439"/>
                  </a:lnTo>
                  <a:close/>
                </a:path>
              </a:pathLst>
            </a:custGeom>
            <a:solidFill>
              <a:srgbClr val="E84026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0" y="-57150"/>
              <a:ext cx="1192128" cy="1395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58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12166468" y="7581040"/>
            <a:ext cx="2896871" cy="400654"/>
            <a:chOff x="0" y="0"/>
            <a:chExt cx="596064" cy="82439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596064" cy="82439"/>
            </a:xfrm>
            <a:custGeom>
              <a:avLst/>
              <a:gdLst/>
              <a:ahLst/>
              <a:cxnLst/>
              <a:rect l="l" t="t" r="r" b="b"/>
              <a:pathLst>
                <a:path w="596064" h="82439">
                  <a:moveTo>
                    <a:pt x="0" y="0"/>
                  </a:moveTo>
                  <a:lnTo>
                    <a:pt x="596064" y="0"/>
                  </a:lnTo>
                  <a:lnTo>
                    <a:pt x="596064" y="82439"/>
                  </a:lnTo>
                  <a:lnTo>
                    <a:pt x="0" y="82439"/>
                  </a:lnTo>
                  <a:close/>
                </a:path>
              </a:pathLst>
            </a:custGeom>
            <a:solidFill>
              <a:srgbClr val="E84026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0" y="-57150"/>
              <a:ext cx="596064" cy="1395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58"/>
                </a:lnSpc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15072864" y="8000743"/>
            <a:ext cx="2896871" cy="2000982"/>
            <a:chOff x="0" y="0"/>
            <a:chExt cx="596064" cy="411725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596064" cy="411725"/>
            </a:xfrm>
            <a:custGeom>
              <a:avLst/>
              <a:gdLst/>
              <a:ahLst/>
              <a:cxnLst/>
              <a:rect l="l" t="t" r="r" b="b"/>
              <a:pathLst>
                <a:path w="596064" h="411725">
                  <a:moveTo>
                    <a:pt x="0" y="0"/>
                  </a:moveTo>
                  <a:lnTo>
                    <a:pt x="596064" y="0"/>
                  </a:lnTo>
                  <a:lnTo>
                    <a:pt x="596064" y="411725"/>
                  </a:lnTo>
                  <a:lnTo>
                    <a:pt x="0" y="411725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38" name="TextBox 38"/>
            <p:cNvSpPr txBox="1"/>
            <p:nvPr/>
          </p:nvSpPr>
          <p:spPr>
            <a:xfrm>
              <a:off x="0" y="-57150"/>
              <a:ext cx="596064" cy="468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58"/>
                </a:lnSpc>
              </a:pPr>
              <a:endParaRPr/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15072864" y="7581040"/>
            <a:ext cx="2896871" cy="400654"/>
            <a:chOff x="0" y="0"/>
            <a:chExt cx="596064" cy="82439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596064" cy="82439"/>
            </a:xfrm>
            <a:custGeom>
              <a:avLst/>
              <a:gdLst/>
              <a:ahLst/>
              <a:cxnLst/>
              <a:rect l="l" t="t" r="r" b="b"/>
              <a:pathLst>
                <a:path w="596064" h="82439">
                  <a:moveTo>
                    <a:pt x="0" y="0"/>
                  </a:moveTo>
                  <a:lnTo>
                    <a:pt x="596064" y="0"/>
                  </a:lnTo>
                  <a:lnTo>
                    <a:pt x="596064" y="82439"/>
                  </a:lnTo>
                  <a:lnTo>
                    <a:pt x="0" y="82439"/>
                  </a:lnTo>
                  <a:close/>
                </a:path>
              </a:pathLst>
            </a:custGeom>
            <a:solidFill>
              <a:srgbClr val="E84026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41" name="TextBox 41"/>
            <p:cNvSpPr txBox="1"/>
            <p:nvPr/>
          </p:nvSpPr>
          <p:spPr>
            <a:xfrm>
              <a:off x="0" y="-57150"/>
              <a:ext cx="596064" cy="1395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58"/>
                </a:lnSpc>
              </a:pPr>
              <a:endParaRPr/>
            </a:p>
          </p:txBody>
        </p:sp>
      </p:grpSp>
      <p:sp>
        <p:nvSpPr>
          <p:cNvPr id="42" name="Freeform 42"/>
          <p:cNvSpPr/>
          <p:nvPr/>
        </p:nvSpPr>
        <p:spPr>
          <a:xfrm>
            <a:off x="318265" y="204891"/>
            <a:ext cx="5202927" cy="1861752"/>
          </a:xfrm>
          <a:custGeom>
            <a:avLst/>
            <a:gdLst/>
            <a:ahLst/>
            <a:cxnLst/>
            <a:rect l="l" t="t" r="r" b="b"/>
            <a:pathLst>
              <a:path w="5202927" h="1861752">
                <a:moveTo>
                  <a:pt x="0" y="0"/>
                </a:moveTo>
                <a:lnTo>
                  <a:pt x="5202927" y="0"/>
                </a:lnTo>
                <a:lnTo>
                  <a:pt x="5202927" y="1861751"/>
                </a:lnTo>
                <a:lnTo>
                  <a:pt x="0" y="186175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8990"/>
            </a:stretch>
          </a:blipFill>
        </p:spPr>
      </p:sp>
      <p:sp>
        <p:nvSpPr>
          <p:cNvPr id="43" name="Freeform 43"/>
          <p:cNvSpPr/>
          <p:nvPr/>
        </p:nvSpPr>
        <p:spPr>
          <a:xfrm>
            <a:off x="16419209" y="342112"/>
            <a:ext cx="1395803" cy="1724530"/>
          </a:xfrm>
          <a:custGeom>
            <a:avLst/>
            <a:gdLst/>
            <a:ahLst/>
            <a:cxnLst/>
            <a:rect l="l" t="t" r="r" b="b"/>
            <a:pathLst>
              <a:path w="1395803" h="1724530">
                <a:moveTo>
                  <a:pt x="0" y="0"/>
                </a:moveTo>
                <a:lnTo>
                  <a:pt x="1395802" y="0"/>
                </a:lnTo>
                <a:lnTo>
                  <a:pt x="1395802" y="1724530"/>
                </a:lnTo>
                <a:lnTo>
                  <a:pt x="0" y="172453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52368" r="-160429" b="-11396"/>
            </a:stretch>
          </a:blipFill>
        </p:spPr>
      </p:sp>
      <p:sp>
        <p:nvSpPr>
          <p:cNvPr id="44" name="TextBox 44"/>
          <p:cNvSpPr txBox="1"/>
          <p:nvPr/>
        </p:nvSpPr>
        <p:spPr>
          <a:xfrm>
            <a:off x="1394746" y="2471950"/>
            <a:ext cx="3640780" cy="4144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58"/>
              </a:lnSpc>
              <a:spcBef>
                <a:spcPct val="0"/>
              </a:spcBef>
            </a:pPr>
            <a:r>
              <a:rPr lang="en-US" sz="2372" b="1">
                <a:solidFill>
                  <a:srgbClr val="FFFFFF"/>
                </a:solidFill>
                <a:latin typeface="Config Condensed Bold"/>
                <a:ea typeface="Config Condensed Bold"/>
                <a:cs typeface="Config Condensed Bold"/>
                <a:sym typeface="Config Condensed Bold"/>
              </a:rPr>
              <a:t>INTRODUCTION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1394746" y="6271847"/>
            <a:ext cx="3853510" cy="4144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58"/>
              </a:lnSpc>
              <a:spcBef>
                <a:spcPct val="0"/>
              </a:spcBef>
            </a:pPr>
            <a:r>
              <a:rPr lang="en-US" sz="2372" b="1">
                <a:solidFill>
                  <a:srgbClr val="FFFFFF"/>
                </a:solidFill>
                <a:latin typeface="Config Condensed Bold"/>
                <a:ea typeface="Config Condensed Bold"/>
                <a:cs typeface="Config Condensed Bold"/>
                <a:sym typeface="Config Condensed Bold"/>
              </a:rPr>
              <a:t>AIMS / OBJECTIVES (if applicable)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6486945" y="2471950"/>
            <a:ext cx="5303174" cy="4144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58"/>
              </a:lnSpc>
              <a:spcBef>
                <a:spcPct val="0"/>
              </a:spcBef>
            </a:pPr>
            <a:r>
              <a:rPr lang="en-US" sz="2372" b="1">
                <a:solidFill>
                  <a:srgbClr val="FFFFFF"/>
                </a:solidFill>
                <a:latin typeface="Config Condensed Bold"/>
                <a:ea typeface="Config Condensed Bold"/>
                <a:cs typeface="Config Condensed Bold"/>
                <a:sym typeface="Config Condensed Bold"/>
              </a:rPr>
              <a:t>Materials &amp; method (or) Case REPORT (ANY ONE)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12166468" y="2508248"/>
            <a:ext cx="5793741" cy="400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21"/>
              </a:lnSpc>
              <a:spcBef>
                <a:spcPct val="0"/>
              </a:spcBef>
            </a:pPr>
            <a:r>
              <a:rPr lang="en-US" sz="2214" b="1">
                <a:solidFill>
                  <a:srgbClr val="FFFFFF"/>
                </a:solidFill>
                <a:latin typeface="Config Condensed Bold"/>
                <a:ea typeface="Config Condensed Bold"/>
                <a:cs typeface="Config Condensed Bold"/>
                <a:sym typeface="Config Condensed Bold"/>
              </a:rPr>
              <a:t>RESULTS &amp; DISCUSSION (WHICHEVER IS APPLICABLE)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12805827" y="7567247"/>
            <a:ext cx="1618155" cy="4144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58"/>
              </a:lnSpc>
              <a:spcBef>
                <a:spcPct val="0"/>
              </a:spcBef>
            </a:pPr>
            <a:r>
              <a:rPr lang="en-US" sz="2372" b="1">
                <a:solidFill>
                  <a:srgbClr val="FFFFFF"/>
                </a:solidFill>
                <a:latin typeface="Config Condensed Bold"/>
                <a:ea typeface="Config Condensed Bold"/>
                <a:cs typeface="Config Condensed Bold"/>
                <a:sym typeface="Config Condensed Bold"/>
              </a:rPr>
              <a:t>CONCLUSION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15712222" y="7567247"/>
            <a:ext cx="1618155" cy="4144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58"/>
              </a:lnSpc>
              <a:spcBef>
                <a:spcPct val="0"/>
              </a:spcBef>
            </a:pPr>
            <a:r>
              <a:rPr lang="en-US" sz="2372" b="1">
                <a:solidFill>
                  <a:srgbClr val="FFFFFF"/>
                </a:solidFill>
                <a:latin typeface="Config Condensed Bold"/>
                <a:ea typeface="Config Condensed Bold"/>
                <a:cs typeface="Config Condensed Bold"/>
                <a:sym typeface="Config Condensed Bold"/>
              </a:rPr>
              <a:t>REFERENCES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6433813" y="343359"/>
            <a:ext cx="6937267" cy="5017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09"/>
              </a:lnSpc>
            </a:pPr>
            <a:r>
              <a:rPr lang="en-US" sz="1702">
                <a:solidFill>
                  <a:srgbClr val="E84026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47th Annual State Conference of</a:t>
            </a:r>
          </a:p>
          <a:p>
            <a:pPr algn="ctr">
              <a:lnSpc>
                <a:spcPts val="2009"/>
              </a:lnSpc>
            </a:pPr>
            <a:r>
              <a:rPr lang="en-US" sz="1702">
                <a:solidFill>
                  <a:srgbClr val="E84026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Indian Acadamy of Pediatrics Andhra Pradesh State Chapter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7715317" y="1282774"/>
            <a:ext cx="4374259" cy="686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27"/>
              </a:lnSpc>
            </a:pPr>
            <a:r>
              <a:rPr lang="en-US" sz="1305" b="1">
                <a:solidFill>
                  <a:srgbClr val="E84026"/>
                </a:solidFill>
                <a:latin typeface="Poppins Bold"/>
                <a:ea typeface="Poppins Bold"/>
                <a:cs typeface="Poppins Bold"/>
                <a:sym typeface="Poppins Bold"/>
              </a:rPr>
              <a:t>Organised by:</a:t>
            </a:r>
          </a:p>
          <a:p>
            <a:pPr algn="ctr">
              <a:lnSpc>
                <a:spcPts val="1827"/>
              </a:lnSpc>
            </a:pPr>
            <a:r>
              <a:rPr lang="en-US" sz="1305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1305" b="1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IAP Kurnool District Branch in Association with </a:t>
            </a:r>
          </a:p>
          <a:p>
            <a:pPr algn="ctr">
              <a:lnSpc>
                <a:spcPts val="1827"/>
              </a:lnSpc>
            </a:pPr>
            <a:r>
              <a:rPr lang="en-US" sz="1305" b="1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IAP AP State Chapter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7350134" y="981326"/>
            <a:ext cx="5416676" cy="2432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986"/>
              </a:lnSpc>
            </a:pPr>
            <a:r>
              <a:rPr lang="en-US" sz="1419" b="1" dirty="0">
                <a:latin typeface="Poppins Bold"/>
                <a:ea typeface="Poppins Bold"/>
                <a:cs typeface="Poppins Bold"/>
                <a:sym typeface="Poppins Bold"/>
              </a:rPr>
              <a:t>Date :</a:t>
            </a:r>
            <a:r>
              <a:rPr lang="en-US" sz="1419" b="1" dirty="0">
                <a:latin typeface="Poppins Medium"/>
                <a:ea typeface="Poppins Medium"/>
                <a:cs typeface="Poppins Medium"/>
                <a:sym typeface="Poppins Medium"/>
              </a:rPr>
              <a:t> 27th, 28th &amp; 29th, November 2026 </a:t>
            </a:r>
            <a:r>
              <a:rPr lang="en-US" sz="1419" b="1" dirty="0">
                <a:latin typeface="Poppins Bold"/>
                <a:ea typeface="Poppins Bold"/>
                <a:cs typeface="Poppins Bold"/>
                <a:sym typeface="Poppins Bold"/>
              </a:rPr>
              <a:t>I Venue :</a:t>
            </a:r>
            <a:r>
              <a:rPr lang="en-US" sz="1419" b="1" dirty="0">
                <a:latin typeface="Poppins Medium"/>
                <a:ea typeface="Poppins Medium"/>
                <a:cs typeface="Poppins Medium"/>
                <a:sym typeface="Poppins Medium"/>
              </a:rPr>
              <a:t> Kurnool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</Words>
  <Application>Microsoft Office PowerPoint</Application>
  <PresentationFormat>Custom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Poppins Medium</vt:lpstr>
      <vt:lpstr>Arial</vt:lpstr>
      <vt:lpstr>Config Condensed Bold</vt:lpstr>
      <vt:lpstr>Poppins Bold</vt:lpstr>
      <vt:lpstr>League Spartan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 Pedicon 2026 _  CV &amp; Poster Template</dc:title>
  <cp:lastModifiedBy>Raviteja Malleswarapu</cp:lastModifiedBy>
  <cp:revision>2</cp:revision>
  <dcterms:created xsi:type="dcterms:W3CDTF">2006-08-16T00:00:00Z</dcterms:created>
  <dcterms:modified xsi:type="dcterms:W3CDTF">2026-08-12T13:06:30Z</dcterms:modified>
  <dc:identifier>DAHR94AyQ0s</dc:identifier>
</cp:coreProperties>
</file>